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83E6E-1BB9-415F-BCEF-C23DB95A1898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4F3B-EBBD-4484-91B3-DD0CC02B6A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nglish\Desktop\Студенческий социальный театр СОВА\Путешествие в изумрудный город\DSCN80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nglish\Desktop\Студенческий социальный театр СОВА\Путешествие в изумрудный город\DSCN80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nglish\Desktop\Студенческий социальный театр СОВА\Путешествие в изумрудный город\DSCN80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nglish\Desktop\Студенческий социальный театр СОВА\Путешествие в изумрудный город\DSCN80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nglish\Desktop\Студенческий социальный театр СОВА\Путешествие в изумрудный город\DSCN80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nglish\Desktop\Студенческий социальный театр СОВА\Путешествие в изумрудный город\DSCN80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nglish\Desktop\Студенческий социальный театр СОВА\Путешествие в изумрудный город\DSCN80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English\Desktop\Студенческий социальный театр СОВА\Путешествие в изумрудный город\DSCN81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-47"/>
            <a:ext cx="5143536" cy="685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nglish\Desktop\Студенческий социальный театр СОВА\Путешествие в изумрудный город\DSCN81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English</dc:creator>
  <cp:lastModifiedBy>English</cp:lastModifiedBy>
  <cp:revision>2</cp:revision>
  <dcterms:created xsi:type="dcterms:W3CDTF">2016-02-03T03:49:58Z</dcterms:created>
  <dcterms:modified xsi:type="dcterms:W3CDTF">2016-02-03T03:53:29Z</dcterms:modified>
</cp:coreProperties>
</file>